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307" r:id="rId2"/>
    <p:sldId id="337"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40" r:id="rId32"/>
    <p:sldId id="305"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autoAdjust="0"/>
    <p:restoredTop sz="95882" autoAdjust="0"/>
  </p:normalViewPr>
  <p:slideViewPr>
    <p:cSldViewPr>
      <p:cViewPr varScale="1">
        <p:scale>
          <a:sx n="150" d="100"/>
          <a:sy n="150" d="100"/>
        </p:scale>
        <p:origin x="16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506F1E81-F697-C048-B2A1-D9EAF46DE13C}"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DF10DA3-33C5-8D49-B515-C8DB413C8B24}"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40417E82-9141-C946-9586-404AF7BBF755}" type="presOf" srcId="{31450FA7-78DF-4C10-8DDC-FC7AE70E22B7}" destId="{A6D4CCA4-C53C-4F05-BA39-AB62D4D49967}" srcOrd="0" destOrd="0" presId="urn:microsoft.com/office/officeart/2005/8/layout/chart3"/>
    <dgm:cxn modelId="{DF6A3A72-636B-C34B-BB61-91AA4DF78613}" type="presOf" srcId="{31450FA7-78DF-4C10-8DDC-FC7AE70E22B7}" destId="{177E0B9A-BEDE-45F4-B3C0-2AFA2B06C85E}" srcOrd="1" destOrd="0" presId="urn:microsoft.com/office/officeart/2005/8/layout/chart3"/>
    <dgm:cxn modelId="{4CC700D5-EEC0-0A45-9D4D-0BCD2A09E03E}" type="presOf" srcId="{4ED783A4-12AC-4EA1-9ADA-2D6ED031B3CF}" destId="{96A2ABAB-D0C6-4681-AE89-C571B45A61E2}" srcOrd="0" destOrd="0" presId="urn:microsoft.com/office/officeart/2005/8/layout/chart3"/>
    <dgm:cxn modelId="{069A6A36-23DF-7B40-988F-22316027CCA0}"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F34DC17-C2AB-5E41-BB86-DFC5471AA628}" type="presOf" srcId="{A8793DB5-CD17-44B6-B3EE-C361D941EE5B}" destId="{1924E8FF-9FB7-4724-8466-EB40D4973D25}" srcOrd="1" destOrd="0" presId="urn:microsoft.com/office/officeart/2005/8/layout/chart3"/>
    <dgm:cxn modelId="{7AE57E27-2ECB-5F4D-8E0C-929A09A958C8}" type="presOf" srcId="{1332526E-A2A5-4ABF-83EE-856915AEA525}" destId="{BE544001-B459-4917-9771-2E188FEA5DF6}"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18C0E909-79F8-2F49-AAF3-9528323D0E7C}" type="presOf" srcId="{82C3D154-9931-40BB-8E1F-08234A5BCF9B}" destId="{52D7CA66-9C3E-496F-9AD1-90177EB6AA2F}" srcOrd="1" destOrd="0" presId="urn:microsoft.com/office/officeart/2005/8/layout/chart3"/>
    <dgm:cxn modelId="{FF068072-8711-E44D-9BF3-65695D76EABA}" type="presOf" srcId="{F9557509-5BC1-4E4A-96D8-803B7A4F2E6B}" destId="{E8D7E571-1B69-4553-931B-9C71F837AFF1}" srcOrd="0" destOrd="0" presId="urn:microsoft.com/office/officeart/2005/8/layout/chart3"/>
    <dgm:cxn modelId="{D99838CB-02D0-314C-9590-695E5933999B}" type="presOf" srcId="{CBC0E0F5-938D-46D3-A268-FB6EAAA84864}" destId="{D8A27DA7-C8B5-4804-8A27-23E18449662B}" srcOrd="0" destOrd="0" presId="urn:microsoft.com/office/officeart/2005/8/layout/chart3"/>
    <dgm:cxn modelId="{157CF5C9-5FC5-E44A-853A-A8C609536FC4}" type="presOf" srcId="{4ED783A4-12AC-4EA1-9ADA-2D6ED031B3CF}" destId="{CB464710-BD87-4006-A435-1F1F4FD3DAA8}" srcOrd="1" destOrd="0" presId="urn:microsoft.com/office/officeart/2005/8/layout/chart3"/>
    <dgm:cxn modelId="{1D545F55-0046-B040-802A-D6294D04322E}" type="presOf" srcId="{1332526E-A2A5-4ABF-83EE-856915AEA525}" destId="{0E3B1684-5843-48CC-8EE5-1003A7CD23A2}" srcOrd="1" destOrd="0" presId="urn:microsoft.com/office/officeart/2005/8/layout/chart3"/>
    <dgm:cxn modelId="{44EBEF25-2BC4-FE44-848D-0EDC261077C6}" type="presParOf" srcId="{E8D7E571-1B69-4553-931B-9C71F837AFF1}" destId="{A6D4CCA4-C53C-4F05-BA39-AB62D4D49967}" srcOrd="0" destOrd="0" presId="urn:microsoft.com/office/officeart/2005/8/layout/chart3"/>
    <dgm:cxn modelId="{0F7A5C14-98FF-F143-9C84-22C79A9640DF}" type="presParOf" srcId="{E8D7E571-1B69-4553-931B-9C71F837AFF1}" destId="{177E0B9A-BEDE-45F4-B3C0-2AFA2B06C85E}" srcOrd="1" destOrd="0" presId="urn:microsoft.com/office/officeart/2005/8/layout/chart3"/>
    <dgm:cxn modelId="{481AFFE8-6026-DD41-9C77-792E5D6C5DD2}" type="presParOf" srcId="{E8D7E571-1B69-4553-931B-9C71F837AFF1}" destId="{D8A27DA7-C8B5-4804-8A27-23E18449662B}" srcOrd="2" destOrd="0" presId="urn:microsoft.com/office/officeart/2005/8/layout/chart3"/>
    <dgm:cxn modelId="{A702677B-234A-C440-B7B4-AFB786A20F74}" type="presParOf" srcId="{E8D7E571-1B69-4553-931B-9C71F837AFF1}" destId="{A1C5005E-0DC7-47FF-A7F7-38A46AED8C08}" srcOrd="3" destOrd="0" presId="urn:microsoft.com/office/officeart/2005/8/layout/chart3"/>
    <dgm:cxn modelId="{B76DCF43-565F-2548-A22A-B0F283A0A244}" type="presParOf" srcId="{E8D7E571-1B69-4553-931B-9C71F837AFF1}" destId="{BE544001-B459-4917-9771-2E188FEA5DF6}" srcOrd="4" destOrd="0" presId="urn:microsoft.com/office/officeart/2005/8/layout/chart3"/>
    <dgm:cxn modelId="{AE29E55A-B022-C04E-9A28-9A8325BF6062}" type="presParOf" srcId="{E8D7E571-1B69-4553-931B-9C71F837AFF1}" destId="{0E3B1684-5843-48CC-8EE5-1003A7CD23A2}" srcOrd="5" destOrd="0" presId="urn:microsoft.com/office/officeart/2005/8/layout/chart3"/>
    <dgm:cxn modelId="{759A1365-B39E-A342-A15A-5CECBE0B8AE5}" type="presParOf" srcId="{E8D7E571-1B69-4553-931B-9C71F837AFF1}" destId="{96A2ABAB-D0C6-4681-AE89-C571B45A61E2}" srcOrd="6" destOrd="0" presId="urn:microsoft.com/office/officeart/2005/8/layout/chart3"/>
    <dgm:cxn modelId="{5B01C1E4-FAC6-5D48-A464-F1546927EB75}" type="presParOf" srcId="{E8D7E571-1B69-4553-931B-9C71F837AFF1}" destId="{CB464710-BD87-4006-A435-1F1F4FD3DAA8}" srcOrd="7" destOrd="0" presId="urn:microsoft.com/office/officeart/2005/8/layout/chart3"/>
    <dgm:cxn modelId="{D3CBA039-6C41-F245-B39F-445DA23B24D5}" type="presParOf" srcId="{E8D7E571-1B69-4553-931B-9C71F837AFF1}" destId="{70FF1515-2BB5-4F57-AF7D-2FB03F0C9FEE}" srcOrd="8" destOrd="0" presId="urn:microsoft.com/office/officeart/2005/8/layout/chart3"/>
    <dgm:cxn modelId="{C6D4D8E7-9078-E944-83C0-A4748C965B27}" type="presParOf" srcId="{E8D7E571-1B69-4553-931B-9C71F837AFF1}" destId="{1924E8FF-9FB7-4724-8466-EB40D4973D25}" srcOrd="9" destOrd="0" presId="urn:microsoft.com/office/officeart/2005/8/layout/chart3"/>
    <dgm:cxn modelId="{63EBFDE7-4938-A348-9200-4A58A8E6BC5D}" type="presParOf" srcId="{E8D7E571-1B69-4553-931B-9C71F837AFF1}" destId="{407EF6B5-974D-4F77-A2C4-293FD72EBE79}" srcOrd="10" destOrd="0" presId="urn:microsoft.com/office/officeart/2005/8/layout/chart3"/>
    <dgm:cxn modelId="{77781D76-370D-F340-912F-E3CCE04E5F65}"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47BDC479-C8C9-DA44-A502-A335DEBC5566}" type="presOf" srcId="{1332526E-A2A5-4ABF-83EE-856915AEA525}" destId="{0E3B1684-5843-48CC-8EE5-1003A7CD23A2}" srcOrd="1" destOrd="0" presId="urn:microsoft.com/office/officeart/2005/8/layout/chart3"/>
    <dgm:cxn modelId="{572D5251-82EE-D94C-B086-6DF79C8B023C}" type="presOf" srcId="{4ED783A4-12AC-4EA1-9ADA-2D6ED031B3CF}" destId="{CB464710-BD87-4006-A435-1F1F4FD3DAA8}" srcOrd="1" destOrd="0" presId="urn:microsoft.com/office/officeart/2005/8/layout/chart3"/>
    <dgm:cxn modelId="{7885C93D-124F-3148-A58C-D572EDA2E18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C932565-3BC9-BA48-B748-CEC8B83442EA}"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DF0BDD0-BE54-CE44-B237-FC6608F4C09B}" type="presOf" srcId="{1332526E-A2A5-4ABF-83EE-856915AEA525}" destId="{BE544001-B459-4917-9771-2E188FEA5DF6}" srcOrd="0" destOrd="0" presId="urn:microsoft.com/office/officeart/2005/8/layout/chart3"/>
    <dgm:cxn modelId="{C1DDAB21-3631-0344-B32C-11D74627DFB3}" type="presOf" srcId="{F9557509-5BC1-4E4A-96D8-803B7A4F2E6B}" destId="{E8D7E571-1B69-4553-931B-9C71F837AFF1}" srcOrd="0" destOrd="0" presId="urn:microsoft.com/office/officeart/2005/8/layout/chart3"/>
    <dgm:cxn modelId="{8F240076-F28E-6F45-BE4C-4B32A561D21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FF61533-B683-EE4F-880A-0794CAFF0683}" type="presOf" srcId="{A8793DB5-CD17-44B6-B3EE-C361D941EE5B}" destId="{1924E8FF-9FB7-4724-8466-EB40D4973D25}" srcOrd="1" destOrd="0" presId="urn:microsoft.com/office/officeart/2005/8/layout/chart3"/>
    <dgm:cxn modelId="{9BA3C741-237B-854B-B7A1-A5BC854593AA}" type="presOf" srcId="{31450FA7-78DF-4C10-8DDC-FC7AE70E22B7}" destId="{177E0B9A-BEDE-45F4-B3C0-2AFA2B06C85E}" srcOrd="1" destOrd="0" presId="urn:microsoft.com/office/officeart/2005/8/layout/chart3"/>
    <dgm:cxn modelId="{FD123949-B0D1-EB4A-971C-1EC21EDEA884}" type="presOf" srcId="{82C3D154-9931-40BB-8E1F-08234A5BCF9B}" destId="{52D7CA66-9C3E-496F-9AD1-90177EB6AA2F}" srcOrd="1" destOrd="0" presId="urn:microsoft.com/office/officeart/2005/8/layout/chart3"/>
    <dgm:cxn modelId="{68F3E5DA-A321-494A-874C-FE1E0C1E3B79}"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68F10B36-F5A8-664D-820C-7C3DEC63A49F}" type="presOf" srcId="{4ED783A4-12AC-4EA1-9ADA-2D6ED031B3CF}" destId="{96A2ABAB-D0C6-4681-AE89-C571B45A61E2}" srcOrd="0" destOrd="0" presId="urn:microsoft.com/office/officeart/2005/8/layout/chart3"/>
    <dgm:cxn modelId="{CA046244-C5D5-AC41-98B3-8F62F06D5480}" type="presOf" srcId="{82C3D154-9931-40BB-8E1F-08234A5BCF9B}" destId="{407EF6B5-974D-4F77-A2C4-293FD72EBE79}" srcOrd="0" destOrd="0" presId="urn:microsoft.com/office/officeart/2005/8/layout/chart3"/>
    <dgm:cxn modelId="{8EAC84B5-4207-0742-B276-2057A13DF1C6}" type="presParOf" srcId="{E8D7E571-1B69-4553-931B-9C71F837AFF1}" destId="{A6D4CCA4-C53C-4F05-BA39-AB62D4D49967}" srcOrd="0" destOrd="0" presId="urn:microsoft.com/office/officeart/2005/8/layout/chart3"/>
    <dgm:cxn modelId="{AA363C31-E69F-3843-8CCC-8740B7E98105}" type="presParOf" srcId="{E8D7E571-1B69-4553-931B-9C71F837AFF1}" destId="{177E0B9A-BEDE-45F4-B3C0-2AFA2B06C85E}" srcOrd="1" destOrd="0" presId="urn:microsoft.com/office/officeart/2005/8/layout/chart3"/>
    <dgm:cxn modelId="{2D21BC4D-CDBB-EA4D-8728-E56DBF006426}" type="presParOf" srcId="{E8D7E571-1B69-4553-931B-9C71F837AFF1}" destId="{D8A27DA7-C8B5-4804-8A27-23E18449662B}" srcOrd="2" destOrd="0" presId="urn:microsoft.com/office/officeart/2005/8/layout/chart3"/>
    <dgm:cxn modelId="{D67BA8D1-0DCF-2146-9004-265B9FB9BBA9}" type="presParOf" srcId="{E8D7E571-1B69-4553-931B-9C71F837AFF1}" destId="{A1C5005E-0DC7-47FF-A7F7-38A46AED8C08}" srcOrd="3" destOrd="0" presId="urn:microsoft.com/office/officeart/2005/8/layout/chart3"/>
    <dgm:cxn modelId="{47ABFAF0-5542-3341-B46B-99EA910C7752}" type="presParOf" srcId="{E8D7E571-1B69-4553-931B-9C71F837AFF1}" destId="{BE544001-B459-4917-9771-2E188FEA5DF6}" srcOrd="4" destOrd="0" presId="urn:microsoft.com/office/officeart/2005/8/layout/chart3"/>
    <dgm:cxn modelId="{A0C2B398-CEA1-3A44-8EF5-83F7FCA7D3DE}" type="presParOf" srcId="{E8D7E571-1B69-4553-931B-9C71F837AFF1}" destId="{0E3B1684-5843-48CC-8EE5-1003A7CD23A2}" srcOrd="5" destOrd="0" presId="urn:microsoft.com/office/officeart/2005/8/layout/chart3"/>
    <dgm:cxn modelId="{726B0356-B474-B143-9247-3CCD2D98C5D2}" type="presParOf" srcId="{E8D7E571-1B69-4553-931B-9C71F837AFF1}" destId="{96A2ABAB-D0C6-4681-AE89-C571B45A61E2}" srcOrd="6" destOrd="0" presId="urn:microsoft.com/office/officeart/2005/8/layout/chart3"/>
    <dgm:cxn modelId="{795DDE9E-747F-A247-ABD7-1D7BA9B10C34}" type="presParOf" srcId="{E8D7E571-1B69-4553-931B-9C71F837AFF1}" destId="{CB464710-BD87-4006-A435-1F1F4FD3DAA8}" srcOrd="7" destOrd="0" presId="urn:microsoft.com/office/officeart/2005/8/layout/chart3"/>
    <dgm:cxn modelId="{8C0B31CA-FE0B-1C49-80AF-7735F54C771D}" type="presParOf" srcId="{E8D7E571-1B69-4553-931B-9C71F837AFF1}" destId="{70FF1515-2BB5-4F57-AF7D-2FB03F0C9FEE}" srcOrd="8" destOrd="0" presId="urn:microsoft.com/office/officeart/2005/8/layout/chart3"/>
    <dgm:cxn modelId="{63B49E0A-E9AF-A54A-AD91-5D2FC02DF6EF}" type="presParOf" srcId="{E8D7E571-1B69-4553-931B-9C71F837AFF1}" destId="{1924E8FF-9FB7-4724-8466-EB40D4973D25}" srcOrd="9" destOrd="0" presId="urn:microsoft.com/office/officeart/2005/8/layout/chart3"/>
    <dgm:cxn modelId="{FC98116F-7C8B-6D43-AFEC-95103E0FBCBF}" type="presParOf" srcId="{E8D7E571-1B69-4553-931B-9C71F837AFF1}" destId="{407EF6B5-974D-4F77-A2C4-293FD72EBE79}" srcOrd="10" destOrd="0" presId="urn:microsoft.com/office/officeart/2005/8/layout/chart3"/>
    <dgm:cxn modelId="{7DA9E2C2-342B-1C4D-8C84-1770F0A250DD}"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9F23580B-C102-394E-BD44-86032404758A}" type="presOf" srcId="{9BFFA9BD-9800-4B16-8D03-AD80A0D6BB98}" destId="{419B42D9-5B74-41E5-9EC6-E004890EF6BC}" srcOrd="0" destOrd="0" presId="urn:microsoft.com/office/officeart/2009/layout/CircleArrowProcess"/>
    <dgm:cxn modelId="{D39E9E58-920D-44F0-9F4B-06FB26CEA2F7}" srcId="{9BFFA9BD-9800-4B16-8D03-AD80A0D6BB98}" destId="{F4AE8AA5-F705-4166-848A-9E4BA400ABDD}" srcOrd="1" destOrd="0" parTransId="{C322A957-5381-4316-9FC8-FD3F4B4AA9B0}" sibTransId="{672A253D-4A29-4E7A-8273-1F6E14EF3A0F}"/>
    <dgm:cxn modelId="{7725CD40-FB27-7644-BB8C-4878F76372BE}" type="presOf" srcId="{98155A52-8B09-4780-A38F-F88B215C453C}" destId="{2B357415-6020-4CF1-A76E-5AF63D0C4EF1}" srcOrd="0" destOrd="0" presId="urn:microsoft.com/office/officeart/2009/layout/CircleArrowProcess"/>
    <dgm:cxn modelId="{2CFDBFF2-4588-AE4C-9955-A46B7A0456B8}" type="presOf" srcId="{F4AE8AA5-F705-4166-848A-9E4BA400ABDD}" destId="{4F785A82-E725-4FD1-A689-04E710988D3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C8BE4CB6-DDF5-3843-B56D-3B9C65A838F3}" type="presParOf" srcId="{419B42D9-5B74-41E5-9EC6-E004890EF6BC}" destId="{F38BD221-5D15-41C6-8864-BAD96852D147}" srcOrd="0" destOrd="0" presId="urn:microsoft.com/office/officeart/2009/layout/CircleArrowProcess"/>
    <dgm:cxn modelId="{22900AB2-3BBE-064D-AA7E-E361C76A4A2B}" type="presParOf" srcId="{F38BD221-5D15-41C6-8864-BAD96852D147}" destId="{F4942FF8-7D59-4382-9BDC-07971FEC4EBC}" srcOrd="0" destOrd="0" presId="urn:microsoft.com/office/officeart/2009/layout/CircleArrowProcess"/>
    <dgm:cxn modelId="{FF0F1FC6-5AD9-7047-81A2-E8DBC6E466B6}" type="presParOf" srcId="{419B42D9-5B74-41E5-9EC6-E004890EF6BC}" destId="{2B357415-6020-4CF1-A76E-5AF63D0C4EF1}" srcOrd="1" destOrd="0" presId="urn:microsoft.com/office/officeart/2009/layout/CircleArrowProcess"/>
    <dgm:cxn modelId="{0327BFFD-AFDE-064B-93B4-E1DC3332DCA8}" type="presParOf" srcId="{419B42D9-5B74-41E5-9EC6-E004890EF6BC}" destId="{D0272C52-0E2B-420B-8280-8020D2E6AEBD}" srcOrd="2" destOrd="0" presId="urn:microsoft.com/office/officeart/2009/layout/CircleArrowProcess"/>
    <dgm:cxn modelId="{2D652F98-6DEB-A847-ACDF-B57624E84137}" type="presParOf" srcId="{D0272C52-0E2B-420B-8280-8020D2E6AEBD}" destId="{BEC2A9A0-112E-4D60-AE73-24D7E6EA8FB7}" srcOrd="0" destOrd="0" presId="urn:microsoft.com/office/officeart/2009/layout/CircleArrowProcess"/>
    <dgm:cxn modelId="{C430F375-286F-3D42-90A0-0548CD8AF5D2}"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B225DD4C-1CFB-4DD4-9078-676FDD2D366F}" srcId="{BCAEA74D-B468-4019-934C-9201D5E293AF}" destId="{2AB8979F-FA49-4C45-8965-4A1A30F6799A}" srcOrd="1" destOrd="0" parTransId="{86CEEF79-ED3E-4002-8809-464711CCA069}" sibTransId="{75250755-E791-4E81-9C96-853CA21C3917}"/>
    <dgm:cxn modelId="{E26B4077-B252-C84A-8934-6630C0E03E77}" type="presOf" srcId="{303B4398-DFAF-4427-83A7-A46ABF360898}" destId="{49BBBDA3-1793-42A6-AC18-DB7D0F958D13}" srcOrd="2"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6684E2E-1E02-7646-A44B-2DCFF71E66C8}" type="presOf" srcId="{F3A2E641-584A-4C67-8625-ED4BFFADACA5}" destId="{4F1A2D59-DDAF-41EC-BE4B-55165BD89CAE}" srcOrd="0" destOrd="0" presId="urn:microsoft.com/office/officeart/2005/8/layout/gear1"/>
    <dgm:cxn modelId="{8938CC4F-91D9-2F4C-B127-C511BA8AFDEC}" type="presOf" srcId="{BCAEA74D-B468-4019-934C-9201D5E293AF}" destId="{A194213B-8B54-46BA-8BA5-C19204243DB3}" srcOrd="0" destOrd="0" presId="urn:microsoft.com/office/officeart/2005/8/layout/gear1"/>
    <dgm:cxn modelId="{0DBB7460-B4BD-A146-9A32-88641C2842FC}" type="presOf" srcId="{303B4398-DFAF-4427-83A7-A46ABF360898}" destId="{8EB66967-A165-4FB5-8557-2F175FD80DD5}" srcOrd="0" destOrd="0" presId="urn:microsoft.com/office/officeart/2005/8/layout/gear1"/>
    <dgm:cxn modelId="{BBB4B017-C5B9-8941-AB70-A4FD8B1BE937}" type="presOf" srcId="{75250755-E791-4E81-9C96-853CA21C3917}" destId="{F79452CC-BB83-4602-BBFE-737666CBAB42}" srcOrd="0" destOrd="0" presId="urn:microsoft.com/office/officeart/2005/8/layout/gear1"/>
    <dgm:cxn modelId="{00D3789C-7BA9-2442-99DC-E402A4AB4DE0}" type="presOf" srcId="{2AB8979F-FA49-4C45-8965-4A1A30F6799A}" destId="{EDDD7914-F1D9-43C8-816B-DB17B10DC450}" srcOrd="0" destOrd="0" presId="urn:microsoft.com/office/officeart/2005/8/layout/gear1"/>
    <dgm:cxn modelId="{A0D5866D-E39F-3A48-8F7B-969974DAE452}" type="presOf" srcId="{2AB8979F-FA49-4C45-8965-4A1A30F6799A}" destId="{A35BD0DB-9B0B-4E0D-9C85-2DE7E717AE55}" srcOrd="2" destOrd="0" presId="urn:microsoft.com/office/officeart/2005/8/layout/gear1"/>
    <dgm:cxn modelId="{E385B346-25BE-6F43-A8E3-C59E8C0C48C4}" type="presOf" srcId="{303B4398-DFAF-4427-83A7-A46ABF360898}" destId="{D1F3AF29-2ADD-4429-AB24-9243B8847498}" srcOrd="1" destOrd="0" presId="urn:microsoft.com/office/officeart/2005/8/layout/gear1"/>
    <dgm:cxn modelId="{17328F30-F3D2-034A-B772-90FF87F7CAB7}" type="presOf" srcId="{2AB8979F-FA49-4C45-8965-4A1A30F6799A}" destId="{003B6BD0-B594-4FE8-8A2D-51DF42212C58}" srcOrd="1" destOrd="0" presId="urn:microsoft.com/office/officeart/2005/8/layout/gear1"/>
    <dgm:cxn modelId="{68EC7AD7-B79D-A349-9A09-ABEB9A947BCD}" type="presParOf" srcId="{A194213B-8B54-46BA-8BA5-C19204243DB3}" destId="{8EB66967-A165-4FB5-8557-2F175FD80DD5}" srcOrd="0" destOrd="0" presId="urn:microsoft.com/office/officeart/2005/8/layout/gear1"/>
    <dgm:cxn modelId="{F321C11C-5F8B-4F4A-AF66-9AF2894E9018}" type="presParOf" srcId="{A194213B-8B54-46BA-8BA5-C19204243DB3}" destId="{D1F3AF29-2ADD-4429-AB24-9243B8847498}" srcOrd="1" destOrd="0" presId="urn:microsoft.com/office/officeart/2005/8/layout/gear1"/>
    <dgm:cxn modelId="{D0B84B91-D052-4D43-AC8A-C12715DD75AD}" type="presParOf" srcId="{A194213B-8B54-46BA-8BA5-C19204243DB3}" destId="{49BBBDA3-1793-42A6-AC18-DB7D0F958D13}" srcOrd="2" destOrd="0" presId="urn:microsoft.com/office/officeart/2005/8/layout/gear1"/>
    <dgm:cxn modelId="{8A5CB803-2587-9241-B698-AD0DD708282C}" type="presParOf" srcId="{A194213B-8B54-46BA-8BA5-C19204243DB3}" destId="{EDDD7914-F1D9-43C8-816B-DB17B10DC450}" srcOrd="3" destOrd="0" presId="urn:microsoft.com/office/officeart/2005/8/layout/gear1"/>
    <dgm:cxn modelId="{AC597E4C-F73E-9D41-A187-BDDBAD9E6D72}" type="presParOf" srcId="{A194213B-8B54-46BA-8BA5-C19204243DB3}" destId="{003B6BD0-B594-4FE8-8A2D-51DF42212C58}" srcOrd="4" destOrd="0" presId="urn:microsoft.com/office/officeart/2005/8/layout/gear1"/>
    <dgm:cxn modelId="{7B25A024-1708-5041-BED6-5B4C3CC0B202}" type="presParOf" srcId="{A194213B-8B54-46BA-8BA5-C19204243DB3}" destId="{A35BD0DB-9B0B-4E0D-9C85-2DE7E717AE55}" srcOrd="5" destOrd="0" presId="urn:microsoft.com/office/officeart/2005/8/layout/gear1"/>
    <dgm:cxn modelId="{F6149035-CB16-AF40-A40B-7B0604125896}" type="presParOf" srcId="{A194213B-8B54-46BA-8BA5-C19204243DB3}" destId="{4F1A2D59-DDAF-41EC-BE4B-55165BD89CAE}" srcOrd="6" destOrd="0" presId="urn:microsoft.com/office/officeart/2005/8/layout/gear1"/>
    <dgm:cxn modelId="{BBB47DEB-9F3C-2149-8FC0-3AD806AC4C06}"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290" y="472145"/>
          <a:ext cx="3899315" cy="3899315"/>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2804726" y="889929"/>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1586006" y="889647"/>
        <a:ext cx="1137300" cy="835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290" y="472145"/>
          <a:ext cx="3899315" cy="3899315"/>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2804726" y="889929"/>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1586006" y="889647"/>
        <a:ext cx="1137300" cy="8355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712474" y="0"/>
          <a:ext cx="977967" cy="9779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928466" y="354073"/>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2"/>
              </a:solidFill>
            </a:rPr>
            <a:t>Test</a:t>
          </a:r>
          <a:endParaRPr lang="en-US" sz="1000" kern="1200" dirty="0">
            <a:solidFill>
              <a:schemeClr val="tx2"/>
            </a:solidFill>
          </a:endParaRPr>
        </a:p>
      </dsp:txBody>
      <dsp:txXfrm>
        <a:off x="928466" y="354073"/>
        <a:ext cx="545628" cy="272782"/>
      </dsp:txXfrm>
    </dsp:sp>
    <dsp:sp modelId="{BEC2A9A0-112E-4D60-AE73-24D7E6EA8FB7}">
      <dsp:nvSpPr>
        <dsp:cNvPr id="0" name=""/>
        <dsp:cNvSpPr/>
      </dsp:nvSpPr>
      <dsp:spPr>
        <a:xfrm>
          <a:off x="510598" y="626856"/>
          <a:ext cx="840148" cy="840503"/>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655652" y="917100"/>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solidFill>
                <a:schemeClr val="tx2"/>
              </a:solidFill>
            </a:rPr>
            <a:t>Actualizar</a:t>
          </a:r>
          <a:endParaRPr lang="en-US" sz="1000" kern="1200" dirty="0">
            <a:solidFill>
              <a:schemeClr val="tx2"/>
            </a:solidFill>
          </a:endParaRPr>
        </a:p>
      </dsp:txBody>
      <dsp:txXfrm>
        <a:off x="655652" y="917100"/>
        <a:ext cx="545628" cy="27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915199" y="456659"/>
          <a:ext cx="717607" cy="717607"/>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err="1" smtClean="0"/>
            <a:t>Convertir</a:t>
          </a:r>
          <a:endParaRPr lang="en-US" sz="800" kern="1200" dirty="0"/>
        </a:p>
      </dsp:txBody>
      <dsp:txXfrm>
        <a:off x="1059470" y="624755"/>
        <a:ext cx="429065" cy="368865"/>
      </dsp:txXfrm>
    </dsp:sp>
    <dsp:sp modelId="{EDDD7914-F1D9-43C8-816B-DB17B10DC450}">
      <dsp:nvSpPr>
        <dsp:cNvPr id="0" name=""/>
        <dsp:cNvSpPr/>
      </dsp:nvSpPr>
      <dsp:spPr>
        <a:xfrm>
          <a:off x="497682" y="287043"/>
          <a:ext cx="521896" cy="52189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endParaRPr lang="en-US" sz="800" kern="1200" dirty="0"/>
        </a:p>
      </dsp:txBody>
      <dsp:txXfrm>
        <a:off x="629071" y="419226"/>
        <a:ext cx="259118" cy="257530"/>
      </dsp:txXfrm>
    </dsp:sp>
    <dsp:sp modelId="{4F1A2D59-DDAF-41EC-BE4B-55165BD89CAE}">
      <dsp:nvSpPr>
        <dsp:cNvPr id="0" name=""/>
        <dsp:cNvSpPr/>
      </dsp:nvSpPr>
      <dsp:spPr>
        <a:xfrm>
          <a:off x="898889" y="361064"/>
          <a:ext cx="882657" cy="882657"/>
        </a:xfrm>
        <a:prstGeom prst="circularArrow">
          <a:avLst>
            <a:gd name="adj1" fmla="val 4878"/>
            <a:gd name="adj2" fmla="val 312630"/>
            <a:gd name="adj3" fmla="val 2746122"/>
            <a:gd name="adj4" fmla="val 15879539"/>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405255" y="183967"/>
          <a:ext cx="667375" cy="6673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‹Nr.›</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25474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4201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315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1760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16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942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t>21</a:t>
            </a:fld>
            <a:endParaRPr lang="en-US"/>
          </a:p>
        </p:txBody>
      </p:sp>
    </p:spTree>
    <p:extLst>
      <p:ext uri="{BB962C8B-B14F-4D97-AF65-F5344CB8AC3E}">
        <p14:creationId xmlns:p14="http://schemas.microsoft.com/office/powerpoint/2010/main" val="175900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7/12/15 7:55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848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5914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7/12/15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6787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59701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30</a:t>
            </a:fld>
            <a:endParaRPr lang="en-US"/>
          </a:p>
        </p:txBody>
      </p:sp>
    </p:spTree>
    <p:extLst>
      <p:ext uri="{BB962C8B-B14F-4D97-AF65-F5344CB8AC3E}">
        <p14:creationId xmlns:p14="http://schemas.microsoft.com/office/powerpoint/2010/main" val="45480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9841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10562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38407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1520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0709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6720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558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8913427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952582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a:prstGeom prst="rect">
            <a:avLst/>
          </a:prstGeo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a:prstGeom prst="rect">
            <a:avLst/>
          </a:prstGeo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1118000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a:prstGeom prst="rect">
            <a:avLst/>
          </a:prstGeo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spTree>
    <p:extLst>
      <p:ext uri="{BB962C8B-B14F-4D97-AF65-F5344CB8AC3E}">
        <p14:creationId xmlns:p14="http://schemas.microsoft.com/office/powerpoint/2010/main" val="1282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01930" y="154116"/>
            <a:ext cx="8740142" cy="736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857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324950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a:prstGeom prst="rect">
            <a:avLst/>
          </a:prstGeo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6"/>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6"/>
            <a:ext cx="8229600" cy="302006"/>
          </a:xfrm>
          <a:prstGeom prst="rect">
            <a:avLst/>
          </a:prstGeo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7/12/15</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‹Nr.›</a:t>
            </a:fld>
            <a:endParaRPr lang="en-US" dirty="0"/>
          </a:p>
        </p:txBody>
      </p:sp>
    </p:spTree>
    <p:extLst>
      <p:ext uri="{BB962C8B-B14F-4D97-AF65-F5344CB8AC3E}">
        <p14:creationId xmlns:p14="http://schemas.microsoft.com/office/powerpoint/2010/main" val="15618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4114800" y="4679414"/>
            <a:ext cx="47930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REGRESO AL FUTURO, LA PROPOSICI</a:t>
            </a:r>
            <a:r>
              <a:rPr lang="es-ES_tradnl" sz="1050" baseline="0" dirty="0" smtClean="0">
                <a:solidFill>
                  <a:schemeClr val="accent2"/>
                </a:solidFill>
              </a:rPr>
              <a:t>ÓN INDECENTE DE MICROSOFT</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g"/><Relationship Id="rId7" Type="http://schemas.openxmlformats.org/officeDocument/2006/relationships/hyperlink" Target="http://geeks.ms/blogs/jyeray" TargetMode="External"/><Relationship Id="rId1" Type="http://schemas.openxmlformats.org/officeDocument/2006/relationships/slideLayout" Target="../slideLayouts/slideLayout14.xml"/><Relationship Id="rId2" Type="http://schemas.openxmlformats.org/officeDocument/2006/relationships/hyperlink" Target="http://geeks.ms/blogs/jsuare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1" Type="http://schemas.microsoft.com/office/2007/relationships/diagramDrawing" Target="../diagrams/drawing4.xml"/><Relationship Id="rId12" Type="http://schemas.openxmlformats.org/officeDocument/2006/relationships/image" Target="../media/image50.jpeg"/><Relationship Id="rId13" Type="http://schemas.openxmlformats.org/officeDocument/2006/relationships/image" Target="../media/image51.png"/><Relationship Id="rId1" Type="http://schemas.openxmlformats.org/officeDocument/2006/relationships/slideLayout" Target="../slideLayouts/slideLayout3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hyperlink" Target="http://geeks.ms/blogs/jsuarez"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2.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jpe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2.png"/><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2.png"/><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733" y="5894"/>
            <a:ext cx="9140535"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37746" y="285750"/>
            <a:ext cx="4129454" cy="15657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REGRESO AL FUTURO, LA PROPOSICI</a:t>
            </a:r>
            <a:r>
              <a:rPr lang="es-ES_tradnl" sz="3600" dirty="0" smtClean="0">
                <a:solidFill>
                  <a:schemeClr val="bg1"/>
                </a:solidFill>
              </a:rPr>
              <a:t>ÓN INDECENTE DE MICROSOFT</a:t>
            </a:r>
            <a:endParaRPr lang="en-US" sz="3600" dirty="0">
              <a:solidFill>
                <a:schemeClr val="bg1"/>
              </a:solidFill>
            </a:endParaRPr>
          </a:p>
        </p:txBody>
      </p:sp>
      <p:sp>
        <p:nvSpPr>
          <p:cNvPr id="6" name="Title 19"/>
          <p:cNvSpPr txBox="1">
            <a:spLocks/>
          </p:cNvSpPr>
          <p:nvPr/>
        </p:nvSpPr>
        <p:spPr>
          <a:xfrm>
            <a:off x="137746" y="3181350"/>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p>
        </p:txBody>
      </p:sp>
      <p:sp>
        <p:nvSpPr>
          <p:cNvPr id="58" name="Rectangle 15"/>
          <p:cNvSpPr/>
          <p:nvPr/>
        </p:nvSpPr>
        <p:spPr bwMode="auto">
          <a:xfrm>
            <a:off x="313984" y="319591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p>
        </p:txBody>
      </p:sp>
      <p:sp>
        <p:nvSpPr>
          <p:cNvPr id="60" name="Rectangle 17"/>
          <p:cNvSpPr/>
          <p:nvPr/>
        </p:nvSpPr>
        <p:spPr bwMode="auto">
          <a:xfrm>
            <a:off x="625186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982342"/>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2478155"/>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792811"/>
            <a:ext cx="1177973" cy="1092263"/>
            <a:chOff x="2277077" y="3861883"/>
            <a:chExt cx="1938569" cy="1797518"/>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731352"/>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811336"/>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856961"/>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702055"/>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619613"/>
            <a:ext cx="2044677"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644124"/>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11522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0080" y="42525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44862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3680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42895"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45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052356" y="1275601"/>
          <a:ext cx="2177744" cy="3855098"/>
        </p:xfrm>
        <a:graphic>
          <a:graphicData uri="http://schemas.openxmlformats.org/drawingml/2006/table">
            <a:tbl>
              <a:tblPr firstRow="1" bandRow="1"/>
              <a:tblGrid>
                <a:gridCol w="2177744">
                  <a:extLst>
                    <a:ext uri="{9D8B030D-6E8A-4147-A177-3AD203B41FA5}">
                      <a16:colId xmlns:a16="http://schemas.microsoft.com/office/drawing/2014/main" xmlns=""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chemeClr val="bg1"/>
                          </a:solidFill>
                          <a:latin typeface="+mn-lt"/>
                        </a:rPr>
                        <a:t>Microsoft Services</a:t>
                      </a:r>
                      <a:endParaRPr lang="en-GB" sz="1500" b="1" kern="1200" dirty="0">
                        <a:solidFill>
                          <a:schemeClr val="bg1"/>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xmlns=""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58951389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14613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21395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797996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Islandwood</a:t>
            </a:r>
            <a:endParaRPr lang="en-US" sz="4050" dirty="0"/>
          </a:p>
        </p:txBody>
      </p:sp>
    </p:spTree>
    <p:extLst>
      <p:ext uri="{BB962C8B-B14F-4D97-AF65-F5344CB8AC3E}">
        <p14:creationId xmlns:p14="http://schemas.microsoft.com/office/powerpoint/2010/main" val="16904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Escribe Apps </a:t>
            </a:r>
            <a:r>
              <a:rPr lang="en-US" dirty="0" err="1" smtClean="0"/>
              <a:t>Universales</a:t>
            </a:r>
            <a:r>
              <a:rPr lang="en-US" dirty="0" smtClean="0"/>
              <a:t> Windows </a:t>
            </a:r>
            <a:r>
              <a:rPr lang="en-US" dirty="0" err="1"/>
              <a:t>e</a:t>
            </a:r>
            <a:r>
              <a:rPr lang="en-US" dirty="0" err="1" smtClean="0"/>
              <a:t>n</a:t>
            </a:r>
            <a:r>
              <a:rPr lang="en-US" dirty="0" smtClean="0"/>
              <a:t> Objective-C</a:t>
            </a:r>
            <a:endParaRPr lang="en-US" dirty="0"/>
          </a:p>
        </p:txBody>
      </p:sp>
      <p:sp>
        <p:nvSpPr>
          <p:cNvPr id="7" name="Rectangle 6"/>
          <p:cNvSpPr/>
          <p:nvPr/>
        </p:nvSpPr>
        <p:spPr>
          <a:xfrm>
            <a:off x="650142" y="1059033"/>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p>
        </p:txBody>
      </p:sp>
      <p:sp>
        <p:nvSpPr>
          <p:cNvPr id="8" name="Rectangle 7"/>
          <p:cNvSpPr/>
          <p:nvPr/>
        </p:nvSpPr>
        <p:spPr>
          <a:xfrm>
            <a:off x="650142" y="2291617"/>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516031"/>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1984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Herramientas</a:t>
            </a:r>
            <a:endParaRPr lang="en-US" dirty="0"/>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chemeClr val="bg1"/>
                </a:solidFill>
              </a:rPr>
              <a:t>Desarrollo </a:t>
            </a:r>
            <a:r>
              <a:rPr lang="en-US" sz="2941" dirty="0" err="1">
                <a:solidFill>
                  <a:schemeClr val="bg1"/>
                </a:solidFill>
              </a:rPr>
              <a:t>integrado</a:t>
            </a:r>
            <a:r>
              <a:rPr lang="en-US" sz="2941" dirty="0">
                <a:solidFill>
                  <a:schemeClr val="bg1"/>
                </a:solidFill>
              </a:rPr>
              <a:t> </a:t>
            </a:r>
            <a:r>
              <a:rPr lang="en-US" sz="2941" dirty="0" err="1">
                <a:solidFill>
                  <a:schemeClr val="bg1"/>
                </a:solidFill>
              </a:rPr>
              <a:t>en</a:t>
            </a:r>
            <a:r>
              <a:rPr lang="en-US" sz="2941" dirty="0">
                <a:solidFill>
                  <a:schemeClr val="bg1"/>
                </a:solidFill>
              </a:rPr>
              <a:t> Visual Studio</a:t>
            </a: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6839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1219200" y="408891"/>
            <a:ext cx="4078148" cy="2903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accent1"/>
                </a:solidFill>
                <a:latin typeface="+mn-lt"/>
              </a:rPr>
              <a:t>Javier Suárez</a:t>
            </a:r>
            <a:endParaRPr lang="en-US" sz="3600" dirty="0">
              <a:solidFill>
                <a:schemeClr val="accent1"/>
              </a:solidFill>
              <a:latin typeface="+mn-lt"/>
            </a:endParaRPr>
          </a:p>
        </p:txBody>
      </p:sp>
      <p:sp>
        <p:nvSpPr>
          <p:cNvPr id="10" name="Text Placeholder 4"/>
          <p:cNvSpPr>
            <a:spLocks noGrp="1"/>
          </p:cNvSpPr>
          <p:nvPr/>
        </p:nvSpPr>
        <p:spPr>
          <a:xfrm>
            <a:off x="1219200" y="995880"/>
            <a:ext cx="5328592" cy="2109270"/>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a:t>
            </a:r>
            <a:r>
              <a:rPr lang="en-US" sz="1600" dirty="0" smtClean="0">
                <a:solidFill>
                  <a:schemeClr val="bg2">
                    <a:lumMod val="25000"/>
                  </a:schemeClr>
                </a:solidFill>
              </a:rPr>
              <a:t>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2"/>
              </a:rPr>
              <a:t>http://</a:t>
            </a:r>
            <a:r>
              <a:rPr lang="en-US" sz="1600" dirty="0" smtClean="0">
                <a:solidFill>
                  <a:schemeClr val="bg2">
                    <a:lumMod val="25000"/>
                  </a:schemeClr>
                </a:solidFill>
                <a:hlinkClick r:id="rId2"/>
              </a:rPr>
              <a:t>geeks.ms/blogs/jsuarez</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Email: </a:t>
            </a:r>
            <a:r>
              <a:rPr lang="en-US" sz="1600" dirty="0" smtClean="0">
                <a:solidFill>
                  <a:schemeClr val="bg2">
                    <a:lumMod val="25000"/>
                  </a:schemeClr>
                </a:solidFill>
                <a:hlinkClick r:id="rId3"/>
              </a:rPr>
              <a:t>javiersuarezruiz@hotmail.com</a:t>
            </a:r>
            <a:endParaRPr lang="en-US" sz="1600" dirty="0" smtClean="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jsuarezruiz</a:t>
            </a:r>
            <a:endParaRPr lang="en-US" sz="1600" dirty="0" smtClean="0">
              <a:solidFill>
                <a:schemeClr val="bg2">
                  <a:lumMod val="25000"/>
                </a:schemeClr>
              </a:solidFill>
            </a:endParaRPr>
          </a:p>
          <a:p>
            <a:endParaRPr lang="en-US" sz="2400" dirty="0" smtClean="0">
              <a:solidFill>
                <a:schemeClr val="accent1"/>
              </a:solidFil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901" y="553236"/>
            <a:ext cx="1981737" cy="2134871"/>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5261" y="1813454"/>
            <a:ext cx="557377" cy="874653"/>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868437"/>
            <a:ext cx="1981737" cy="1990584"/>
          </a:xfrm>
          <a:prstGeom prst="rect">
            <a:avLst/>
          </a:prstGeom>
        </p:spPr>
      </p:pic>
      <p:sp>
        <p:nvSpPr>
          <p:cNvPr id="14" name="Title 2"/>
          <p:cNvSpPr txBox="1">
            <a:spLocks/>
          </p:cNvSpPr>
          <p:nvPr/>
        </p:nvSpPr>
        <p:spPr>
          <a:xfrm>
            <a:off x="3654815" y="2724150"/>
            <a:ext cx="3602772" cy="558166"/>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600" dirty="0" smtClean="0">
                <a:latin typeface="+mn-lt"/>
              </a:rPr>
              <a:t>Josué Yeray </a:t>
            </a:r>
            <a:endParaRPr lang="en-US" sz="3600" dirty="0">
              <a:latin typeface="+mn-lt"/>
            </a:endParaRPr>
          </a:p>
        </p:txBody>
      </p:sp>
      <p:sp>
        <p:nvSpPr>
          <p:cNvPr id="15" name="Text Placeholder 4"/>
          <p:cNvSpPr>
            <a:spLocks noGrp="1"/>
          </p:cNvSpPr>
          <p:nvPr/>
        </p:nvSpPr>
        <p:spPr>
          <a:xfrm>
            <a:off x="3594371" y="3311138"/>
            <a:ext cx="4380305" cy="1547883"/>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a:t>
            </a:r>
            <a:r>
              <a:rPr lang="en-US" sz="1600" dirty="0" smtClean="0">
                <a:solidFill>
                  <a:schemeClr val="bg2">
                    <a:lumMod val="25000"/>
                  </a:schemeClr>
                </a:solidFill>
              </a:rPr>
              <a:t>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7"/>
              </a:rPr>
              <a:t>http://</a:t>
            </a:r>
            <a:r>
              <a:rPr lang="en-US" sz="1600" dirty="0" smtClean="0">
                <a:solidFill>
                  <a:schemeClr val="bg2">
                    <a:lumMod val="25000"/>
                  </a:schemeClr>
                </a:solidFill>
                <a:hlinkClick r:id="rId7"/>
              </a:rPr>
              <a:t>geeks.ms/blogs/jyeray</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JosueYeray</a:t>
            </a:r>
            <a:endParaRPr lang="en-US" sz="1600" dirty="0" smtClean="0">
              <a:solidFill>
                <a:schemeClr val="bg2">
                  <a:lumMod val="25000"/>
                </a:schemeClr>
              </a:solidFill>
            </a:endParaRPr>
          </a:p>
          <a:p>
            <a:endParaRPr lang="en-US" sz="1600" dirty="0" smtClean="0">
              <a:solidFill>
                <a:schemeClr val="accent1"/>
              </a:solidFill>
            </a:endParaRPr>
          </a:p>
        </p:txBody>
      </p:sp>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3560" y="3984368"/>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0"/>
                                  </p:stCondLst>
                                  <p:childTnLst>
                                    <p:set>
                                      <p:cBhvr>
                                        <p:cTn id="9" dur="1" fill="hold">
                                          <p:stCondLst>
                                            <p:cond delay="9"/>
                                          </p:stCondLst>
                                        </p:cTn>
                                        <p:tgtEl>
                                          <p:spTgt spid="10"/>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nodeType="afterEffect">
                                  <p:stCondLst>
                                    <p:cond delay="0"/>
                                  </p:stCondLst>
                                  <p:childTnLst>
                                    <p:set>
                                      <p:cBhvr>
                                        <p:cTn id="12" dur="1" fill="hold">
                                          <p:stCondLst>
                                            <p:cond delay="9"/>
                                          </p:stCondLst>
                                        </p:cTn>
                                        <p:tgtEl>
                                          <p:spTgt spid="11"/>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nodeType="afterEffect">
                                  <p:stCondLst>
                                    <p:cond delay="0"/>
                                  </p:stCondLst>
                                  <p:childTnLst>
                                    <p:set>
                                      <p:cBhvr>
                                        <p:cTn id="15" dur="1" fill="hold">
                                          <p:stCondLst>
                                            <p:cond delay="9"/>
                                          </p:stCondLst>
                                        </p:cTn>
                                        <p:tgtEl>
                                          <p:spTgt spid="12"/>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0"/>
                                  </p:stCondLst>
                                  <p:childTnLst>
                                    <p:set>
                                      <p:cBhvr>
                                        <p:cTn id="18" dur="1" fill="hold">
                                          <p:stCondLst>
                                            <p:cond delay="9"/>
                                          </p:stCondLst>
                                        </p:cTn>
                                        <p:tgtEl>
                                          <p:spTgt spid="14"/>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0"/>
                                  </p:stCondLst>
                                  <p:childTnLst>
                                    <p:set>
                                      <p:cBhvr>
                                        <p:cTn id="21" dur="1" fill="hold">
                                          <p:stCondLst>
                                            <p:cond delay="9"/>
                                          </p:stCondLst>
                                        </p:cTn>
                                        <p:tgtEl>
                                          <p:spTgt spid="15"/>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nodeType="afterEffect">
                                  <p:stCondLst>
                                    <p:cond delay="0"/>
                                  </p:stCondLst>
                                  <p:childTnLst>
                                    <p:set>
                                      <p:cBhvr>
                                        <p:cTn id="24" dur="1" fill="hold">
                                          <p:stCondLst>
                                            <p:cond delay="9"/>
                                          </p:stCondLst>
                                        </p:cTn>
                                        <p:tgtEl>
                                          <p:spTgt spid="13"/>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nodeType="afterEffect">
                                  <p:stCondLst>
                                    <p:cond delay="0"/>
                                  </p:stCondLst>
                                  <p:childTnLst>
                                    <p:set>
                                      <p:cBhvr>
                                        <p:cTn id="27" dur="1" fill="hold">
                                          <p:stCondLst>
                                            <p:cond delay="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Herramientas</a:t>
            </a:r>
            <a:endParaRPr lang="en-US" dirty="0"/>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projects </a:t>
              </a:r>
              <a:r>
                <a:rPr lang="en-US" sz="2059" dirty="0" err="1">
                  <a:solidFill>
                    <a:prstClr val="white"/>
                  </a:solidFill>
                  <a:latin typeface="Segoe UI Light"/>
                </a:rPr>
                <a:t>importado</a:t>
              </a:r>
              <a:r>
                <a:rPr lang="en-US" sz="2059" dirty="0">
                  <a:solidFill>
                    <a:prstClr val="white"/>
                  </a:solidFill>
                  <a:latin typeface="Segoe UI Light"/>
                </a:rPr>
                <a:t> a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51462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Servicios</a:t>
            </a:r>
            <a:r>
              <a:rPr lang="en-US" dirty="0" smtClean="0"/>
              <a:t> y APIs</a:t>
            </a:r>
            <a:endParaRPr lang="en-US" dirty="0"/>
          </a:p>
        </p:txBody>
      </p:sp>
    </p:spTree>
    <p:extLst>
      <p:ext uri="{BB962C8B-B14F-4D97-AF65-F5344CB8AC3E}">
        <p14:creationId xmlns:p14="http://schemas.microsoft.com/office/powerpoint/2010/main" val="1692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2"/>
                </a:solidFill>
              </a:rPr>
              <a:t>Compatibilidad</a:t>
            </a:r>
            <a:r>
              <a:rPr lang="en-US" dirty="0" smtClean="0">
                <a:solidFill>
                  <a:schemeClr val="bg2"/>
                </a:solidFill>
              </a:rPr>
              <a:t> con la API</a:t>
            </a:r>
            <a:endParaRPr lang="en-US" sz="2647" dirty="0">
              <a:solidFill>
                <a:schemeClr val="bg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647" dirty="0" err="1">
                <a:solidFill>
                  <a:schemeClr val="tx1">
                    <a:lumMod val="50000"/>
                  </a:schemeClr>
                </a:solidFill>
                <a:latin typeface="+mj-lt"/>
              </a:rPr>
              <a:t>Juegos</a:t>
            </a:r>
            <a:r>
              <a:rPr lang="en-US" sz="2647" dirty="0">
                <a:solidFill>
                  <a:schemeClr val="tx1">
                    <a:lumMod val="50000"/>
                  </a:schemeClr>
                </a:solidFill>
                <a:latin typeface="+mj-lt"/>
              </a:rPr>
              <a:t>: OpenGL (ANGLE, </a:t>
            </a:r>
            <a:r>
              <a:rPr lang="en-US" sz="2647" kern="0" dirty="0" err="1">
                <a:solidFill>
                  <a:schemeClr val="tx1">
                    <a:lumMod val="50000"/>
                  </a:schemeClr>
                </a:solidFill>
                <a:latin typeface="+mj-lt"/>
              </a:rPr>
              <a:t>CAEAGLLayer</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EAGLContext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OpenAL</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Sensores</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kern="0" dirty="0">
                <a:solidFill>
                  <a:schemeClr val="tx1">
                    <a:lumMod val="50000"/>
                  </a:schemeClr>
                </a:solidFill>
                <a:latin typeface="+mj-lt"/>
              </a:rPr>
              <a:t>UI: </a:t>
            </a:r>
            <a:r>
              <a:rPr lang="en-US" sz="2647" kern="0" dirty="0" err="1">
                <a:solidFill>
                  <a:schemeClr val="tx1">
                    <a:lumMod val="50000"/>
                  </a:schemeClr>
                </a:solidFill>
                <a:latin typeface="+mj-lt"/>
              </a:rPr>
              <a:t>UIKit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CoreAnimation</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CoreGraphics</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CoreText</a:t>
            </a:r>
            <a:r>
              <a:rPr lang="en-US" sz="2647"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647"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647" kern="0" dirty="0">
                <a:solidFill>
                  <a:schemeClr val="tx1">
                    <a:lumMod val="50000"/>
                  </a:schemeClr>
                </a:solidFill>
                <a:latin typeface="+mj-lt"/>
              </a:rPr>
              <a:t>Foundation / </a:t>
            </a:r>
            <a:r>
              <a:rPr lang="en-US" sz="2647" kern="0" dirty="0" err="1">
                <a:solidFill>
                  <a:schemeClr val="tx1">
                    <a:lumMod val="50000"/>
                  </a:schemeClr>
                </a:solidFill>
                <a:latin typeface="+mj-lt"/>
              </a:rPr>
              <a:t>CoreFoundation</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dirty="0" err="1">
                <a:solidFill>
                  <a:schemeClr val="tx1">
                    <a:lumMod val="50000"/>
                  </a:schemeClr>
                </a:solidFill>
                <a:latin typeface="+mj-lt"/>
                <a:ea typeface="Segoe UI" pitchFamily="34" charset="0"/>
                <a:cs typeface="Segoe UI" pitchFamily="34" charset="0"/>
              </a:rPr>
              <a:t>Servicios</a:t>
            </a:r>
            <a:r>
              <a:rPr lang="en-US" sz="2647" dirty="0">
                <a:solidFill>
                  <a:schemeClr val="tx1">
                    <a:lumMod val="50000"/>
                  </a:schemeClr>
                </a:solidFill>
                <a:latin typeface="+mj-lt"/>
                <a:ea typeface="Segoe UI" pitchFamily="34" charset="0"/>
                <a:cs typeface="Segoe UI" pitchFamily="34" charset="0"/>
              </a:rPr>
              <a:t>: </a:t>
            </a:r>
            <a:r>
              <a:rPr lang="en-US" sz="2647" dirty="0" err="1">
                <a:solidFill>
                  <a:schemeClr val="tx1">
                    <a:lumMod val="50000"/>
                  </a:schemeClr>
                </a:solidFill>
                <a:latin typeface="+mj-lt"/>
                <a:ea typeface="Segoe UI" pitchFamily="34" charset="0"/>
                <a:cs typeface="Segoe UI" pitchFamily="34" charset="0"/>
              </a:rPr>
              <a:t>StoreKit</a:t>
            </a:r>
            <a:r>
              <a:rPr lang="en-US" sz="2647" dirty="0">
                <a:solidFill>
                  <a:schemeClr val="tx1">
                    <a:lumMod val="50000"/>
                  </a:schemeClr>
                </a:solidFill>
                <a:latin typeface="+mj-lt"/>
                <a:ea typeface="Segoe UI" pitchFamily="34" charset="0"/>
                <a:cs typeface="Segoe UI" pitchFamily="34" charset="0"/>
              </a:rPr>
              <a:t>, Social, </a:t>
            </a:r>
            <a:r>
              <a:rPr lang="en-US" sz="2647" dirty="0" err="1">
                <a:solidFill>
                  <a:schemeClr val="tx1">
                    <a:lumMod val="50000"/>
                  </a:schemeClr>
                </a:solidFill>
                <a:latin typeface="+mj-lt"/>
                <a:ea typeface="Segoe UI" pitchFamily="34" charset="0"/>
                <a:cs typeface="Segoe UI" pitchFamily="34" charset="0"/>
              </a:rPr>
              <a:t>Notificationes</a:t>
            </a:r>
            <a:r>
              <a:rPr lang="en-US" sz="2647"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endParaRPr lang="en-US" sz="2647"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112255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a:solidFill>
                  <a:schemeClr val="tx2"/>
                </a:solidFill>
              </a:rPr>
              <a:t>De Nuevo, Windows se </a:t>
            </a:r>
            <a:r>
              <a:rPr lang="en-US" sz="2700" dirty="0" err="1">
                <a:solidFill>
                  <a:schemeClr val="tx2"/>
                </a:solidFill>
              </a:rPr>
              <a:t>encarga</a:t>
            </a:r>
            <a:r>
              <a:rPr lang="en-US" sz="2700" dirty="0">
                <a:solidFill>
                  <a:schemeClr val="tx2"/>
                </a:solidFill>
              </a:rPr>
              <a:t> de </a:t>
            </a:r>
            <a:r>
              <a:rPr lang="en-US" sz="2700" dirty="0" err="1">
                <a:solidFill>
                  <a:schemeClr val="tx2"/>
                </a:solidFill>
              </a:rPr>
              <a:t>las</a:t>
            </a:r>
            <a:r>
              <a:rPr lang="en-US" sz="2700" dirty="0">
                <a:solidFill>
                  <a:schemeClr val="tx2"/>
                </a:solidFill>
              </a:rPr>
              <a:t>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57956" y="709139"/>
            <a:ext cx="7030183" cy="300082"/>
          </a:xfrm>
          <a:prstGeom prst="rect">
            <a:avLst/>
          </a:prstGeom>
        </p:spPr>
        <p:txBody>
          <a:bodyPr wrap="square">
            <a:spAutoFit/>
          </a:bodyPr>
          <a:lstStyle/>
          <a:p>
            <a:r>
              <a:rPr lang="en-US" sz="1350" dirty="0">
                <a:solidFill>
                  <a:srgbClr val="737373"/>
                </a:solidFill>
              </a:rPr>
              <a:t>We translate and redirect iOS concepts to Windows concepts</a:t>
            </a: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270928" y="1258719"/>
            <a:ext cx="3656164"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Notificationes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Windows</a:t>
            </a:r>
          </a:p>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Puede</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aparecer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el Action 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850111" y="1730202"/>
            <a:ext cx="2656917"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requieren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pocas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líneas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De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código</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296739" y="1078716"/>
            <a:ext cx="3294335"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Las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rutas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son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mapeadas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a:t>
            </a: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No 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necesita</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reordenar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assets</a:t>
            </a:r>
          </a:p>
        </p:txBody>
      </p:sp>
    </p:spTree>
    <p:extLst>
      <p:ext uri="{BB962C8B-B14F-4D97-AF65-F5344CB8AC3E}">
        <p14:creationId xmlns:p14="http://schemas.microsoft.com/office/powerpoint/2010/main" val="272312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Centennial</a:t>
            </a:r>
            <a:endParaRPr lang="en-US" sz="4050" dirty="0"/>
          </a:p>
        </p:txBody>
      </p:sp>
    </p:spTree>
    <p:extLst>
      <p:ext uri="{BB962C8B-B14F-4D97-AF65-F5344CB8AC3E}">
        <p14:creationId xmlns:p14="http://schemas.microsoft.com/office/powerpoint/2010/main" val="166623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lstStyle/>
          <a:p>
            <a:r>
              <a:rPr lang="en-US" dirty="0" err="1" smtClean="0"/>
              <a:t>Conversión</a:t>
            </a:r>
            <a:endParaRPr lang="en-US" dirty="0"/>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748244"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15252"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19875199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188115" y="1703339"/>
            <a:ext cx="1595591"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247625" y="1703339"/>
            <a:ext cx="1210871"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36587" y="1703339"/>
            <a:ext cx="855068"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Namespace merging</a:t>
            </a:r>
            <a:endParaRPr lang="en-US" dirty="0"/>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11959501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311096" y="1744662"/>
              <a:ext cx="2100348"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61942" y="1744662"/>
              <a:ext cx="1646869"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6258438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err="1" smtClean="0"/>
              <a:t>Activación</a:t>
            </a:r>
            <a:r>
              <a:rPr lang="en-US" dirty="0" smtClean="0"/>
              <a:t> &amp; Comunicación</a:t>
            </a:r>
            <a:endParaRPr lang="en-US" dirty="0"/>
          </a:p>
        </p:txBody>
      </p:sp>
    </p:spTree>
    <p:extLst>
      <p:ext uri="{BB962C8B-B14F-4D97-AF65-F5344CB8AC3E}">
        <p14:creationId xmlns:p14="http://schemas.microsoft.com/office/powerpoint/2010/main" val="2408543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El viaje de la convergencia</a:t>
            </a:r>
            <a:endParaRPr lang="en-US" sz="4050" dirty="0"/>
          </a:p>
        </p:txBody>
      </p:sp>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322623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ONE SDK TO RULE THEM </a:t>
            </a:r>
            <a:r>
              <a:rPr lang="en-US" dirty="0" smtClean="0">
                <a:solidFill>
                  <a:schemeClr val="accent2"/>
                </a:solidFill>
              </a:rPr>
              <a:t>ALL</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Un </a:t>
            </a:r>
            <a:r>
              <a:rPr lang="en-US" dirty="0" err="1">
                <a:solidFill>
                  <a:schemeClr val="bg1"/>
                </a:solidFill>
              </a:rPr>
              <a:t>único</a:t>
            </a:r>
            <a:r>
              <a:rPr lang="en-US" dirty="0">
                <a:solidFill>
                  <a:schemeClr val="bg1"/>
                </a:solidFill>
              </a:rPr>
              <a:t> </a:t>
            </a:r>
            <a:r>
              <a:rPr lang="en-US" dirty="0" err="1">
                <a:solidFill>
                  <a:schemeClr val="bg1"/>
                </a:solidFill>
              </a:rPr>
              <a:t>paquete</a:t>
            </a:r>
            <a:r>
              <a:rPr lang="en-US" dirty="0">
                <a:solidFill>
                  <a:schemeClr val="bg1"/>
                </a:solidFill>
              </a:rPr>
              <a:t>, interfaces </a:t>
            </a:r>
            <a:r>
              <a:rPr lang="en-US" dirty="0" err="1">
                <a:solidFill>
                  <a:schemeClr val="bg1"/>
                </a:solidFill>
              </a:rPr>
              <a:t>adaptativas</a:t>
            </a:r>
            <a:r>
              <a:rPr lang="en-US" dirty="0">
                <a:solidFill>
                  <a:schemeClr val="bg1"/>
                </a:solidFill>
              </a:rPr>
              <a:t>, </a:t>
            </a:r>
            <a:r>
              <a:rPr lang="en-US" dirty="0" err="1">
                <a:solidFill>
                  <a:schemeClr val="bg1"/>
                </a:solidFill>
              </a:rPr>
              <a:t>nuevos</a:t>
            </a:r>
            <a:r>
              <a:rPr lang="en-US" dirty="0">
                <a:solidFill>
                  <a:schemeClr val="bg1"/>
                </a:solidFill>
              </a:rPr>
              <a:t> </a:t>
            </a:r>
            <a:r>
              <a:rPr lang="en-US" dirty="0" err="1">
                <a:solidFill>
                  <a:schemeClr val="bg1"/>
                </a:solidFill>
              </a:rPr>
              <a:t>controles</a:t>
            </a:r>
            <a:r>
              <a:rPr lang="en-US" dirty="0">
                <a:solidFill>
                  <a:schemeClr val="bg1"/>
                </a:solidFill>
              </a:rPr>
              <a:t>, </a:t>
            </a:r>
            <a:r>
              <a:rPr lang="en-US" dirty="0" err="1">
                <a:solidFill>
                  <a:schemeClr val="bg1"/>
                </a:solidFill>
              </a:rPr>
              <a:t>novedades</a:t>
            </a:r>
            <a:r>
              <a:rPr lang="en-US" dirty="0">
                <a:solidFill>
                  <a:schemeClr val="bg1"/>
                </a:solidFill>
              </a:rPr>
              <a:t> en XAML, </a:t>
            </a:r>
            <a:r>
              <a:rPr lang="en-US" dirty="0" err="1">
                <a:solidFill>
                  <a:schemeClr val="bg1"/>
                </a:solidFill>
              </a:rPr>
              <a:t>herramientas</a:t>
            </a:r>
            <a:r>
              <a:rPr lang="en-US" dirty="0">
                <a:solidFill>
                  <a:schemeClr val="bg1"/>
                </a:solidFill>
              </a:rPr>
              <a:t>, etc.</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137805"/>
            <a:ext cx="9144000" cy="38965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a:t>
            </a:r>
            <a:r>
              <a:rPr lang="en-US" dirty="0" err="1" smtClean="0"/>
              <a:t>hacia</a:t>
            </a:r>
            <a:r>
              <a:rPr lang="en-US" dirty="0" smtClean="0"/>
              <a:t> un Windows </a:t>
            </a:r>
            <a:r>
              <a:rPr lang="en-US" dirty="0" err="1" smtClean="0"/>
              <a:t>único</a:t>
            </a:r>
            <a:r>
              <a:rPr lang="en-US" dirty="0" smtClean="0"/>
              <a:t>…</a:t>
            </a:r>
            <a:endParaRPr lang="en-US" dirty="0"/>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chemeClr val="bg1"/>
                    </a:solidFill>
                  </a:rPr>
                  <a:t>IoT</a:t>
                </a:r>
                <a:endParaRPr lang="en-US" sz="1500" dirty="0">
                  <a:solidFill>
                    <a:schemeClr val="bg1"/>
                  </a:solidFill>
                </a:endParaRPr>
              </a:p>
              <a:p>
                <a:pPr algn="ctr" defTabSz="685783">
                  <a:lnSpc>
                    <a:spcPct val="90000"/>
                  </a:lnSpc>
                </a:pPr>
                <a:r>
                  <a:rPr lang="en-US" sz="1500" dirty="0" err="1">
                    <a:solidFill>
                      <a:schemeClr val="bg1"/>
                    </a:solidFill>
                  </a:rPr>
                  <a:t>HoloLens</a:t>
                </a:r>
                <a:endParaRPr lang="en-US" sz="1500" dirty="0">
                  <a:solidFill>
                    <a:schemeClr val="bg1"/>
                  </a:solidFill>
                </a:endParaRPr>
              </a:p>
              <a:p>
                <a:pPr algn="ctr" defTabSz="685783">
                  <a:lnSpc>
                    <a:spcPct val="90000"/>
                  </a:lnSpc>
                </a:pPr>
                <a:r>
                  <a:rPr lang="en-US" sz="1500" dirty="0">
                    <a:solidFill>
                      <a:schemeClr val="bg1"/>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Desktop</a:t>
                  </a:r>
                  <a:endParaRPr lang="en-US" dirty="0">
                    <a:solidFill>
                      <a:schemeClr val="bg1"/>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Phone</a:t>
                  </a: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Xbox</a:t>
                  </a: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STORE</a:t>
            </a: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Tree>
    <p:extLst>
      <p:ext uri="{BB962C8B-B14F-4D97-AF65-F5344CB8AC3E}">
        <p14:creationId xmlns:p14="http://schemas.microsoft.com/office/powerpoint/2010/main" val="4611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137805"/>
            <a:ext cx="9144000" cy="38965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smtClean="0"/>
              <a:t>En</a:t>
            </a:r>
            <a:r>
              <a:rPr lang="en-US" dirty="0" smtClean="0"/>
              <a:t> multiples </a:t>
            </a:r>
            <a:r>
              <a:rPr lang="en-US" dirty="0" err="1" smtClean="0"/>
              <a:t>dispositivos</a:t>
            </a:r>
            <a:r>
              <a:rPr lang="en-US" dirty="0" smtClean="0"/>
              <a:t>…</a:t>
            </a:r>
            <a:endParaRPr lang="en-US" dirty="0"/>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spTree>
    <p:extLst>
      <p:ext uri="{BB962C8B-B14F-4D97-AF65-F5344CB8AC3E}">
        <p14:creationId xmlns:p14="http://schemas.microsoft.com/office/powerpoint/2010/main" val="962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1"/>
            <a:ext cx="8727759" cy="715581"/>
          </a:xfrm>
        </p:spPr>
        <p:txBody>
          <a:bodyPr/>
          <a:lstStyle/>
          <a:p>
            <a:r>
              <a:rPr lang="es-ES" sz="4050" dirty="0"/>
              <a:t>Universal Windows Platform </a:t>
            </a:r>
            <a:r>
              <a:rPr lang="en-US" sz="4050" dirty="0"/>
              <a:t>Bridges</a:t>
            </a:r>
          </a:p>
        </p:txBody>
      </p:sp>
    </p:spTree>
    <p:extLst>
      <p:ext uri="{BB962C8B-B14F-4D97-AF65-F5344CB8AC3E}">
        <p14:creationId xmlns:p14="http://schemas.microsoft.com/office/powerpoint/2010/main" val="6497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18810496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Astoria</a:t>
            </a:r>
            <a:endParaRPr lang="en-US" sz="4050" dirty="0"/>
          </a:p>
        </p:txBody>
      </p:sp>
    </p:spTree>
    <p:extLst>
      <p:ext uri="{BB962C8B-B14F-4D97-AF65-F5344CB8AC3E}">
        <p14:creationId xmlns:p14="http://schemas.microsoft.com/office/powerpoint/2010/main" val="208696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28369" y="1102369"/>
            <a:ext cx="8437314" cy="3525546"/>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98"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99"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100"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101"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102"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95"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(C++/C#/JS)</a:t>
                </a:r>
                <a:endParaRPr lang="en-US" sz="882"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794" dirty="0">
                    <a:solidFill>
                      <a:srgbClr val="FFFFFF"/>
                    </a:solidFill>
                    <a:latin typeface="Segoe Pro Semibold" panose="020B0702040504020203" pitchFamily="34" charset="0"/>
                  </a:rPr>
                  <a:t>(Classic Apps))</a:t>
                </a: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772" b="1" dirty="0">
                    <a:solidFill>
                      <a:srgbClr val="FFFFFF"/>
                    </a:solidFill>
                    <a:latin typeface="Segoe Pro Semibold" panose="020B0702040504020203" pitchFamily="34" charset="0"/>
                  </a:rPr>
                  <a:t>(</a:t>
                </a:r>
                <a:r>
                  <a:rPr lang="en-US" sz="772" b="1" dirty="0">
                    <a:solidFill>
                      <a:srgbClr val="FFFFFF"/>
                    </a:solidFill>
                    <a:latin typeface="Segoe UI Light"/>
                  </a:rPr>
                  <a:t>HTML/JS</a:t>
                </a:r>
                <a:r>
                  <a:rPr lang="en-US" sz="772" b="1" dirty="0">
                    <a:solidFill>
                      <a:srgbClr val="FFFFFF"/>
                    </a:solidFill>
                    <a:latin typeface="Segoe Pro Semibold" panose="020B0702040504020203" pitchFamily="34" charset="0"/>
                  </a:rPr>
                  <a:t>)</a:t>
                </a:r>
                <a:endParaRPr lang="en-US" sz="882"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
        <p:nvSpPr>
          <p:cNvPr id="2" name="Rectangle 1"/>
          <p:cNvSpPr/>
          <p:nvPr/>
        </p:nvSpPr>
        <p:spPr bwMode="auto">
          <a:xfrm>
            <a:off x="254266" y="1017871"/>
            <a:ext cx="8828370" cy="4033912"/>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1776324" y="2133627"/>
            <a:ext cx="7342111" cy="2564321"/>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nSpc>
                    <a:spcPct val="90000"/>
                  </a:lnSpc>
                  <a:spcBef>
                    <a:spcPts val="450"/>
                  </a:spcBef>
                </a:pPr>
                <a:r>
                  <a:rPr lang="en-US" sz="2059" dirty="0" err="1">
                    <a:solidFill>
                      <a:srgbClr val="B4009E"/>
                    </a:solidFill>
                    <a:latin typeface="Segoe UI Light"/>
                  </a:rPr>
                  <a:t>Otras</a:t>
                </a:r>
                <a:r>
                  <a:rPr lang="en-US" sz="2059" dirty="0">
                    <a:solidFill>
                      <a:srgbClr val="B4009E"/>
                    </a:solidFill>
                    <a:latin typeface="Segoe UI Light"/>
                  </a:rPr>
                  <a:t> </a:t>
                </a:r>
                <a:r>
                  <a:rPr lang="en-US" sz="2059" dirty="0" err="1">
                    <a:solidFill>
                      <a:srgbClr val="B4009E"/>
                    </a:solidFill>
                    <a:latin typeface="Segoe UI Light"/>
                  </a:rPr>
                  <a:t>plataformas</a:t>
                </a:r>
                <a:r>
                  <a:rPr lang="en-US" sz="2059" dirty="0">
                    <a:solidFill>
                      <a:srgbClr val="B4009E"/>
                    </a:solidFill>
                    <a:latin typeface="Segoe UI Light"/>
                  </a:rPr>
                  <a:t> </a:t>
                </a:r>
                <a:r>
                  <a:rPr lang="en-US" sz="2059" dirty="0" err="1">
                    <a:solidFill>
                      <a:srgbClr val="B4009E"/>
                    </a:solidFill>
                    <a:latin typeface="Segoe UI Light"/>
                  </a:rPr>
                  <a:t>móviles</a:t>
                </a:r>
                <a:endParaRPr lang="en-US" sz="2059" dirty="0">
                  <a:solidFill>
                    <a:srgbClr val="B4009E"/>
                  </a:solidFill>
                  <a:latin typeface="Segoe UI Light"/>
                </a:endParaRP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t>
                </a:r>
                <a:r>
                  <a:rPr lang="en-US" sz="1471" dirty="0" err="1">
                    <a:solidFill>
                      <a:srgbClr val="FFFFFF"/>
                    </a:solidFill>
                    <a:latin typeface="Segoe UI Light"/>
                  </a:rPr>
                  <a:t>Islandwood</a:t>
                </a:r>
                <a:endParaRPr lang="en-US" sz="147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Astoria</a:t>
                </a:r>
              </a:p>
            </p:txBody>
          </p:sp>
          <p:sp>
            <p:nvSpPr>
              <p:cNvPr id="69" name="TextBox 36"/>
              <p:cNvSpPr txBox="1"/>
              <p:nvPr/>
            </p:nvSpPr>
            <p:spPr>
              <a:xfrm>
                <a:off x="7416953" y="3547019"/>
                <a:ext cx="4204869" cy="544881"/>
              </a:xfrm>
              <a:prstGeom prst="rect">
                <a:avLst/>
              </a:prstGeom>
              <a:noFill/>
            </p:spPr>
            <p:txBody>
              <a:bodyPr wrap="square" lIns="134464" tIns="107571" rIns="134464" bIns="107571" rtlCol="0">
                <a:spAutoFit/>
              </a:bodyPr>
              <a:lstStyle/>
              <a:p>
                <a:pPr>
                  <a:lnSpc>
                    <a:spcPct val="90000"/>
                  </a:lnSpc>
                  <a:spcAft>
                    <a:spcPts val="441"/>
                  </a:spcAft>
                </a:pPr>
                <a:endParaRPr lang="en-US" sz="1324"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525"/>
              </a:xfrm>
              <a:prstGeom prst="rect">
                <a:avLst/>
              </a:prstGeom>
              <a:noFill/>
            </p:spPr>
            <p:txBody>
              <a:bodyPr wrap="square" lIns="134464" tIns="107571" rIns="134464" bIns="107571" rtlCol="0">
                <a:spAutoFit/>
              </a:bodyPr>
              <a:lstStyle/>
              <a:p>
                <a:pPr>
                  <a:lnSpc>
                    <a:spcPct val="90000"/>
                  </a:lnSpc>
                  <a:spcAft>
                    <a:spcPts val="441"/>
                  </a:spcAft>
                </a:pPr>
                <a:endParaRPr lang="en-US" sz="147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nSpc>
                    <a:spcPct val="90000"/>
                  </a:lnSpc>
                  <a:spcAft>
                    <a:spcPts val="441"/>
                  </a:spcAft>
                </a:pPr>
                <a:r>
                  <a:rPr lang="en-US" sz="1029" dirty="0" err="1">
                    <a:solidFill>
                      <a:srgbClr val="404040">
                        <a:lumMod val="50000"/>
                      </a:srgbClr>
                    </a:solidFill>
                  </a:rPr>
                  <a:t>Usa</a:t>
                </a:r>
                <a:r>
                  <a:rPr lang="en-US" sz="1029" dirty="0">
                    <a:solidFill>
                      <a:srgbClr val="404040">
                        <a:lumMod val="50000"/>
                      </a:srgbClr>
                    </a:solidFill>
                  </a:rPr>
                  <a:t> </a:t>
                </a:r>
                <a:r>
                  <a:rPr lang="en-US" sz="1029" dirty="0" err="1">
                    <a:solidFill>
                      <a:srgbClr val="404040">
                        <a:lumMod val="50000"/>
                      </a:srgbClr>
                    </a:solidFill>
                  </a:rPr>
                  <a:t>tu</a:t>
                </a:r>
                <a:r>
                  <a:rPr lang="en-US" sz="1029" dirty="0">
                    <a:solidFill>
                      <a:srgbClr val="404040">
                        <a:lumMod val="50000"/>
                      </a:srgbClr>
                    </a:solidFill>
                  </a:rPr>
                  <a:t> </a:t>
                </a:r>
                <a:r>
                  <a:rPr lang="en-US" sz="1029" dirty="0" err="1">
                    <a:solidFill>
                      <a:srgbClr val="404040">
                        <a:lumMod val="50000"/>
                      </a:srgbClr>
                    </a:solidFill>
                  </a:rPr>
                  <a:t>código</a:t>
                </a:r>
                <a:r>
                  <a:rPr lang="en-US" sz="1029" dirty="0">
                    <a:solidFill>
                      <a:srgbClr val="404040">
                        <a:lumMod val="50000"/>
                      </a:srgbClr>
                    </a:solidFill>
                  </a:rPr>
                  <a:t> Java / C++</a:t>
                </a:r>
              </a:p>
              <a:p>
                <a:pPr>
                  <a:lnSpc>
                    <a:spcPct val="90000"/>
                  </a:lnSpc>
                  <a:spcAft>
                    <a:spcPts val="441"/>
                  </a:spcAft>
                </a:pPr>
                <a:r>
                  <a:rPr lang="en-US" sz="1029" dirty="0" err="1">
                    <a:solidFill>
                      <a:srgbClr val="404040">
                        <a:lumMod val="50000"/>
                      </a:srgbClr>
                    </a:solidFill>
                  </a:rPr>
                  <a:t>Puedes</a:t>
                </a:r>
                <a:r>
                  <a:rPr lang="en-US" sz="1029" dirty="0">
                    <a:solidFill>
                      <a:srgbClr val="404040">
                        <a:lumMod val="50000"/>
                      </a:srgbClr>
                    </a:solidFill>
                  </a:rPr>
                  <a:t> </a:t>
                </a:r>
                <a:r>
                  <a:rPr lang="en-US" sz="1029" dirty="0" err="1">
                    <a:solidFill>
                      <a:srgbClr val="404040">
                        <a:lumMod val="50000"/>
                      </a:srgbClr>
                    </a:solidFill>
                  </a:rPr>
                  <a:t>usar</a:t>
                </a:r>
                <a:r>
                  <a:rPr lang="en-US" sz="1029" dirty="0">
                    <a:solidFill>
                      <a:srgbClr val="404040">
                        <a:lumMod val="50000"/>
                      </a:srgbClr>
                    </a:solidFill>
                  </a:rPr>
                  <a:t> el IDE Android</a:t>
                </a:r>
              </a:p>
              <a:p>
                <a:pPr>
                  <a:lnSpc>
                    <a:spcPct val="90000"/>
                  </a:lnSpc>
                  <a:spcAft>
                    <a:spcPts val="441"/>
                  </a:spcAft>
                </a:pPr>
                <a:r>
                  <a:rPr lang="en-US" sz="1029" dirty="0">
                    <a:solidFill>
                      <a:srgbClr val="404040">
                        <a:lumMod val="50000"/>
                      </a:srgbClr>
                    </a:solidFill>
                  </a:rPr>
                  <a:t>Gran </a:t>
                </a:r>
                <a:r>
                  <a:rPr lang="en-US" sz="1029" dirty="0" err="1">
                    <a:solidFill>
                      <a:srgbClr val="404040">
                        <a:lumMod val="50000"/>
                      </a:srgbClr>
                    </a:solidFill>
                  </a:rPr>
                  <a:t>cantidad</a:t>
                </a:r>
                <a:r>
                  <a:rPr lang="en-US" sz="1029" dirty="0">
                    <a:solidFill>
                      <a:srgbClr val="404040">
                        <a:lumMod val="50000"/>
                      </a:srgbClr>
                    </a:solidFill>
                  </a:rPr>
                  <a:t> de </a:t>
                </a:r>
                <a:r>
                  <a:rPr lang="en-US" sz="1029" dirty="0" err="1">
                    <a:solidFill>
                      <a:srgbClr val="404040">
                        <a:lumMod val="50000"/>
                      </a:srgbClr>
                    </a:solidFill>
                  </a:rPr>
                  <a:t>código</a:t>
                </a:r>
                <a:r>
                  <a:rPr lang="en-US" sz="1029" dirty="0">
                    <a:solidFill>
                      <a:srgbClr val="404040">
                        <a:lumMod val="50000"/>
                      </a:srgbClr>
                    </a:solidFill>
                  </a:rPr>
                  <a:t> </a:t>
                </a:r>
                <a:r>
                  <a:rPr lang="en-US" sz="1029" dirty="0" err="1">
                    <a:solidFill>
                      <a:srgbClr val="404040">
                        <a:lumMod val="50000"/>
                      </a:srgbClr>
                    </a:solidFill>
                  </a:rPr>
                  <a:t>reutilizable</a:t>
                </a:r>
                <a:endParaRPr lang="en-US" sz="1029" dirty="0">
                  <a:solidFill>
                    <a:srgbClr val="404040">
                      <a:lumMod val="50000"/>
                    </a:srgbClr>
                  </a:solidFill>
                </a:endParaRP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nSpc>
                    <a:spcPct val="90000"/>
                  </a:lnSpc>
                  <a:spcAft>
                    <a:spcPts val="441"/>
                  </a:spcAft>
                </a:pPr>
                <a:r>
                  <a:rPr lang="en-US" sz="1029" dirty="0" err="1">
                    <a:solidFill>
                      <a:srgbClr val="404040">
                        <a:lumMod val="60000"/>
                        <a:lumOff val="40000"/>
                      </a:srgbClr>
                    </a:solidFill>
                  </a:rPr>
                  <a:t>Usa</a:t>
                </a:r>
                <a:r>
                  <a:rPr lang="en-US" sz="1029" dirty="0">
                    <a:solidFill>
                      <a:srgbClr val="404040">
                        <a:lumMod val="60000"/>
                        <a:lumOff val="40000"/>
                      </a:srgbClr>
                    </a:solidFill>
                  </a:rPr>
                  <a:t> </a:t>
                </a:r>
                <a:r>
                  <a:rPr lang="en-US" sz="1029" dirty="0" err="1">
                    <a:solidFill>
                      <a:srgbClr val="404040">
                        <a:lumMod val="60000"/>
                        <a:lumOff val="40000"/>
                      </a:srgbClr>
                    </a:solidFill>
                  </a:rPr>
                  <a:t>tu</a:t>
                </a:r>
                <a:r>
                  <a:rPr lang="en-US" sz="1029" dirty="0">
                    <a:solidFill>
                      <a:srgbClr val="404040">
                        <a:lumMod val="60000"/>
                        <a:lumOff val="40000"/>
                      </a:srgbClr>
                    </a:solidFill>
                  </a:rPr>
                  <a:t> </a:t>
                </a:r>
                <a:r>
                  <a:rPr lang="en-US" sz="1029" dirty="0" err="1">
                    <a:solidFill>
                      <a:srgbClr val="404040">
                        <a:lumMod val="60000"/>
                        <a:lumOff val="40000"/>
                      </a:srgbClr>
                    </a:solidFill>
                  </a:rPr>
                  <a:t>código</a:t>
                </a:r>
                <a:r>
                  <a:rPr lang="en-US" sz="1029" dirty="0">
                    <a:solidFill>
                      <a:srgbClr val="404040">
                        <a:lumMod val="60000"/>
                        <a:lumOff val="40000"/>
                      </a:srgbClr>
                    </a:solidFill>
                  </a:rPr>
                  <a:t> Objective C</a:t>
                </a:r>
              </a:p>
              <a:p>
                <a:pPr>
                  <a:lnSpc>
                    <a:spcPct val="90000"/>
                  </a:lnSpc>
                  <a:spcAft>
                    <a:spcPts val="441"/>
                  </a:spcAft>
                </a:pPr>
                <a:r>
                  <a:rPr lang="en-US" sz="1029" dirty="0" err="1">
                    <a:solidFill>
                      <a:srgbClr val="404040">
                        <a:lumMod val="60000"/>
                        <a:lumOff val="40000"/>
                      </a:srgbClr>
                    </a:solidFill>
                  </a:rPr>
                  <a:t>Usa</a:t>
                </a:r>
                <a:r>
                  <a:rPr lang="en-US" sz="1029" dirty="0">
                    <a:solidFill>
                      <a:srgbClr val="404040">
                        <a:lumMod val="60000"/>
                        <a:lumOff val="40000"/>
                      </a:srgbClr>
                    </a:solidFill>
                  </a:rPr>
                  <a:t> Visual Studio</a:t>
                </a:r>
              </a:p>
              <a:p>
                <a:pPr>
                  <a:lnSpc>
                    <a:spcPct val="90000"/>
                  </a:lnSpc>
                  <a:spcAft>
                    <a:spcPts val="441"/>
                  </a:spcAft>
                </a:pPr>
                <a:r>
                  <a:rPr lang="en-US" sz="1029" dirty="0">
                    <a:solidFill>
                      <a:srgbClr val="404040">
                        <a:lumMod val="60000"/>
                        <a:lumOff val="40000"/>
                      </a:srgbClr>
                    </a:solidFill>
                  </a:rPr>
                  <a:t>Alta </a:t>
                </a:r>
                <a:r>
                  <a:rPr lang="en-US" sz="1029" dirty="0" err="1">
                    <a:solidFill>
                      <a:srgbClr val="404040">
                        <a:lumMod val="60000"/>
                        <a:lumOff val="40000"/>
                      </a:srgbClr>
                    </a:solidFill>
                  </a:rPr>
                  <a:t>cantidad</a:t>
                </a:r>
                <a:r>
                  <a:rPr lang="en-US" sz="1029" dirty="0">
                    <a:solidFill>
                      <a:srgbClr val="404040">
                        <a:lumMod val="60000"/>
                        <a:lumOff val="40000"/>
                      </a:srgbClr>
                    </a:solidFill>
                  </a:rPr>
                  <a:t> de </a:t>
                </a:r>
                <a:r>
                  <a:rPr lang="en-US" sz="1029" dirty="0" err="1">
                    <a:solidFill>
                      <a:srgbClr val="404040">
                        <a:lumMod val="60000"/>
                        <a:lumOff val="40000"/>
                      </a:srgbClr>
                    </a:solidFill>
                  </a:rPr>
                  <a:t>código</a:t>
                </a:r>
                <a:r>
                  <a:rPr lang="en-US" sz="1029" dirty="0">
                    <a:solidFill>
                      <a:srgbClr val="404040">
                        <a:lumMod val="60000"/>
                        <a:lumOff val="40000"/>
                      </a:srgbClr>
                    </a:solidFill>
                  </a:rPr>
                  <a:t> </a:t>
                </a:r>
                <a:r>
                  <a:rPr lang="en-US" sz="1029" dirty="0" err="1">
                    <a:solidFill>
                      <a:srgbClr val="404040">
                        <a:lumMod val="60000"/>
                        <a:lumOff val="40000"/>
                      </a:srgbClr>
                    </a:solidFill>
                  </a:rPr>
                  <a:t>reutilizable</a:t>
                </a:r>
                <a:endParaRPr lang="en-US" sz="1029" dirty="0">
                  <a:solidFill>
                    <a:srgbClr val="404040">
                      <a:lumMod val="60000"/>
                      <a:lumOff val="40000"/>
                    </a:srgbClr>
                  </a:solidFill>
                </a:endParaRPr>
              </a:p>
            </p:txBody>
          </p:sp>
        </p:grpSp>
      </p:grpSp>
      <p:sp>
        <p:nvSpPr>
          <p:cNvPr id="5"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Universal Windows Platform</a:t>
            </a:r>
            <a:endParaRPr lang="en-US" sz="3000" dirty="0">
              <a:gradFill>
                <a:gsLst>
                  <a:gs pos="0">
                    <a:srgbClr val="00188F"/>
                  </a:gs>
                  <a:gs pos="100000">
                    <a:srgbClr val="00188F"/>
                  </a:gs>
                </a:gsLst>
                <a:lin ang="5400000" scaled="1"/>
              </a:gradFill>
            </a:endParaRPr>
          </a:p>
        </p:txBody>
      </p:sp>
      <p:sp>
        <p:nvSpPr>
          <p:cNvPr id="6" name="Rectangle 5"/>
          <p:cNvSpPr/>
          <p:nvPr/>
        </p:nvSpPr>
        <p:spPr>
          <a:xfrm>
            <a:off x="225755" y="581213"/>
            <a:ext cx="7030183" cy="300082"/>
          </a:xfrm>
          <a:prstGeom prst="rect">
            <a:avLst/>
          </a:prstGeom>
        </p:spPr>
        <p:txBody>
          <a:bodyPr wrap="square">
            <a:spAutoFit/>
          </a:bodyPr>
          <a:lstStyle/>
          <a:p>
            <a:pPr defTabSz="672266"/>
            <a:r>
              <a:rPr lang="en-US" sz="1350" dirty="0">
                <a:solidFill>
                  <a:srgbClr val="737373"/>
                </a:solidFill>
              </a:rPr>
              <a:t>De </a:t>
            </a:r>
            <a:r>
              <a:rPr lang="en-US" sz="1350" dirty="0" err="1">
                <a:solidFill>
                  <a:srgbClr val="737373"/>
                </a:solidFill>
              </a:rPr>
              <a:t>donde</a:t>
            </a:r>
            <a:r>
              <a:rPr lang="en-US" sz="1350" dirty="0">
                <a:solidFill>
                  <a:srgbClr val="737373"/>
                </a:solidFill>
              </a:rPr>
              <a:t> </a:t>
            </a:r>
            <a:r>
              <a:rPr lang="en-US" sz="1350" dirty="0" err="1">
                <a:solidFill>
                  <a:srgbClr val="737373"/>
                </a:solidFill>
              </a:rPr>
              <a:t>venga</a:t>
            </a:r>
            <a:r>
              <a:rPr lang="en-US" sz="1350" dirty="0">
                <a:solidFill>
                  <a:srgbClr val="737373"/>
                </a:solidFill>
              </a:rPr>
              <a:t> </a:t>
            </a:r>
            <a:r>
              <a:rPr lang="en-US" sz="1350" dirty="0" err="1">
                <a:solidFill>
                  <a:srgbClr val="737373"/>
                </a:solidFill>
              </a:rPr>
              <a:t>tu</a:t>
            </a:r>
            <a:r>
              <a:rPr lang="en-US" sz="1350" dirty="0">
                <a:solidFill>
                  <a:srgbClr val="737373"/>
                </a:solidFill>
              </a:rPr>
              <a:t> </a:t>
            </a:r>
            <a:r>
              <a:rPr lang="en-US" sz="1350" dirty="0" err="1">
                <a:solidFill>
                  <a:srgbClr val="737373"/>
                </a:solidFill>
              </a:rPr>
              <a:t>código</a:t>
            </a:r>
            <a:r>
              <a:rPr lang="en-US" sz="1350" dirty="0">
                <a:solidFill>
                  <a:srgbClr val="737373"/>
                </a:solidFill>
              </a:rPr>
              <a:t>, </a:t>
            </a:r>
            <a:r>
              <a:rPr lang="en-US" sz="1350" dirty="0" err="1">
                <a:solidFill>
                  <a:srgbClr val="737373"/>
                </a:solidFill>
              </a:rPr>
              <a:t>puedes</a:t>
            </a:r>
            <a:r>
              <a:rPr lang="en-US" sz="1350" dirty="0">
                <a:solidFill>
                  <a:srgbClr val="737373"/>
                </a:solidFill>
              </a:rPr>
              <a:t> </a:t>
            </a:r>
            <a:r>
              <a:rPr lang="en-US" sz="1350" dirty="0" err="1">
                <a:solidFill>
                  <a:srgbClr val="737373"/>
                </a:solidFill>
              </a:rPr>
              <a:t>llevarlo</a:t>
            </a:r>
            <a:r>
              <a:rPr lang="en-US" sz="1350" dirty="0">
                <a:solidFill>
                  <a:srgbClr val="737373"/>
                </a:solidFill>
              </a:rPr>
              <a:t> a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2231388" y="2282061"/>
            <a:ext cx="296132" cy="122053"/>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8593893" y="2288682"/>
            <a:ext cx="296132" cy="122053"/>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8457172" y="4009467"/>
            <a:ext cx="296132" cy="122053"/>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8452409" y="4343755"/>
            <a:ext cx="296132" cy="122053"/>
          </a:xfrm>
          <a:prstGeom prst="rect">
            <a:avLst/>
          </a:prstGeom>
        </p:spPr>
      </p:pic>
    </p:spTree>
    <p:extLst>
      <p:ext uri="{BB962C8B-B14F-4D97-AF65-F5344CB8AC3E}">
        <p14:creationId xmlns:p14="http://schemas.microsoft.com/office/powerpoint/2010/main" val="140393827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5172</TotalTime>
  <Words>1720</Words>
  <Application>Microsoft Macintosh PowerPoint</Application>
  <PresentationFormat>Presentación en pantalla (16:9)</PresentationFormat>
  <Paragraphs>354</Paragraphs>
  <Slides>32</Slides>
  <Notes>20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32</vt:i4>
      </vt:variant>
    </vt:vector>
  </HeadingPairs>
  <TitlesOfParts>
    <vt:vector size="48" baseType="lpstr">
      <vt:lpstr>Aller</vt:lpstr>
      <vt:lpstr>Calibri</vt:lpstr>
      <vt:lpstr>Consolas</vt:lpstr>
      <vt:lpstr>Courier New</vt:lpstr>
      <vt:lpstr>Exo</vt:lpstr>
      <vt:lpstr>Gulim</vt:lpstr>
      <vt:lpstr>ＭＳ Ｐゴシック</vt:lpstr>
      <vt:lpstr>Segoe Pro Semibold</vt:lpstr>
      <vt:lpstr>Segoe UI</vt:lpstr>
      <vt:lpstr>Segoe UI Light</vt:lpstr>
      <vt:lpstr>Segoe UI Semibold</vt:lpstr>
      <vt:lpstr>Segoe WP Light</vt:lpstr>
      <vt:lpstr>Times New Roman</vt:lpstr>
      <vt:lpstr>Wingdings</vt:lpstr>
      <vt:lpstr>Arial</vt:lpstr>
      <vt:lpstr>Light Version</vt:lpstr>
      <vt:lpstr>Presentación de PowerPoint</vt:lpstr>
      <vt:lpstr>Presentación de PowerPoint</vt:lpstr>
      <vt:lpstr>El viaje de la convergencia</vt:lpstr>
      <vt:lpstr>El viaje hacia un Windows único…</vt:lpstr>
      <vt:lpstr>En multiples dispositivos…</vt:lpstr>
      <vt:lpstr>Universal Windows Platform Bridges</vt:lpstr>
      <vt:lpstr>Presentación de PowerPoint</vt:lpstr>
      <vt:lpstr>Project Astoria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Project Islandwood</vt:lpstr>
      <vt:lpstr>Escribe Apps Universales Windows en Objective-C</vt:lpstr>
      <vt:lpstr>Herramientas</vt:lpstr>
      <vt:lpstr>Herramientas</vt:lpstr>
      <vt:lpstr>Servicios y APIs</vt:lpstr>
      <vt:lpstr>Compatibilidad con la API</vt:lpstr>
      <vt:lpstr>Presentación de PowerPoint</vt:lpstr>
      <vt:lpstr>Project Centennial</vt:lpstr>
      <vt:lpstr>Conversión</vt:lpstr>
      <vt:lpstr>Namespace merging</vt:lpstr>
      <vt:lpstr>Namespace write redirection</vt:lpstr>
      <vt:lpstr>Full trust activations</vt:lpstr>
      <vt:lpstr>Activación &amp; Comunicación</vt:lpstr>
      <vt:lpstr>Presentación de PowerPoint</vt:lpstr>
      <vt:lpstr>GRACIAS a TODOS</vt:lpstr>
      <vt:lpstr>ONE SDK TO RULE THEM ALL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639</cp:revision>
  <dcterms:created xsi:type="dcterms:W3CDTF">2013-04-14T10:12:28Z</dcterms:created>
  <dcterms:modified xsi:type="dcterms:W3CDTF">2015-07-12T17:59:45Z</dcterms:modified>
</cp:coreProperties>
</file>